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63" r:id="rId5"/>
    <p:sldId id="264" r:id="rId6"/>
    <p:sldId id="265" r:id="rId7"/>
    <p:sldId id="278" r:id="rId8"/>
    <p:sldId id="261" r:id="rId9"/>
    <p:sldId id="266" r:id="rId10"/>
    <p:sldId id="267" r:id="rId11"/>
    <p:sldId id="27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2" r:id="rId23"/>
  </p:sldIdLst>
  <p:sldSz cx="9144000" cy="6858000" type="screen4x3"/>
  <p:notesSz cx="6858000" cy="9144000"/>
  <p:embeddedFontLst>
    <p:embeddedFont>
      <p:font typeface="Abadi MT Condensed" panose="020B0506030101010103" pitchFamily="34" charset="0"/>
      <p:regular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  <a:srgbClr val="C55A11"/>
    <a:srgbClr val="7E7460"/>
    <a:srgbClr val="908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46CC-E2D3-4345-B626-F4A11CD43CBF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1314" y="1975063"/>
            <a:ext cx="391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16285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Advocate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paraklētos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4x in Gospel of John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171" y="1367407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Always translated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Helper</a:t>
            </a:r>
          </a:p>
        </p:txBody>
      </p:sp>
    </p:spTree>
    <p:extLst>
      <p:ext uri="{BB962C8B-B14F-4D97-AF65-F5344CB8AC3E}">
        <p14:creationId xmlns:p14="http://schemas.microsoft.com/office/powerpoint/2010/main" val="13816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401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in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fhe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flesh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8536" y="851617"/>
            <a:ext cx="42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righteously indignant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30" y="1380124"/>
            <a:ext cx="401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vain and conceited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8323" y="1389911"/>
            <a:ext cx="42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have self-respect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128" y="2346257"/>
            <a:ext cx="401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too lazy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9721" y="2356044"/>
            <a:ext cx="42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too busy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526" y="2850995"/>
            <a:ext cx="401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contentious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1119" y="2860782"/>
            <a:ext cx="42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have convictions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313" y="3338955"/>
            <a:ext cx="401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divisive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0906" y="3348742"/>
            <a:ext cx="4272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standing up for what is right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711" y="4313477"/>
            <a:ext cx="401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carnal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2304" y="4323264"/>
            <a:ext cx="42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free in Christ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109" y="4885327"/>
            <a:ext cx="401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heart is deceitfully wicked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3702" y="4886725"/>
            <a:ext cx="42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heart is …</a:t>
            </a:r>
          </a:p>
        </p:txBody>
      </p:sp>
    </p:spTree>
    <p:extLst>
      <p:ext uri="{BB962C8B-B14F-4D97-AF65-F5344CB8AC3E}">
        <p14:creationId xmlns:p14="http://schemas.microsoft.com/office/powerpoint/2010/main" val="9704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1683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Propitiation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hilasmos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appeasement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171" y="1367407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Literally,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satisfaction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1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41162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ginōskō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know by experience</a:t>
            </a:r>
            <a:endParaRPr lang="en-US" sz="23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171" y="1367407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21x in 1 John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958" y="1872145"/>
            <a:ext cx="802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Wuest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in this we know experientially that we have come to know Him experientially and are in that state at present, if we are continually having a solicitous, watchful care in safeguarding His precepts by obeying them.</a:t>
            </a:r>
          </a:p>
        </p:txBody>
      </p:sp>
    </p:spTree>
    <p:extLst>
      <p:ext uri="{BB962C8B-B14F-4D97-AF65-F5344CB8AC3E}">
        <p14:creationId xmlns:p14="http://schemas.microsoft.com/office/powerpoint/2010/main" val="14585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20216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Love ~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agapaō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30x;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16x in 1 John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pic>
        <p:nvPicPr>
          <p:cNvPr id="2050" name="Picture 2" descr="Image result for what the world needs now jackie deshan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74" y="1612828"/>
            <a:ext cx="4066065" cy="40400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ll you need is love beatles 45 rp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44" y="1655460"/>
            <a:ext cx="4030513" cy="40305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7758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45" y="1271677"/>
            <a:ext cx="5983910" cy="3980822"/>
          </a:xfrm>
          <a:prstGeom prst="rect">
            <a:avLst/>
          </a:prstGeom>
          <a:noFill/>
          <a:effectLst>
            <a:outerShdw blurRad="127000" dist="317500" dir="5400000" sx="97000" sy="97000" algn="t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6057" y="1103089"/>
            <a:ext cx="54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Coptic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Synaxarium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" panose="020B05060301010101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086" y="4071256"/>
            <a:ext cx="541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“Beloved, love one another”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943" y="84183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Phil. 3:9-10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be found in Him, not having my own righteousness, which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from the law, but that which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through faith in Christ, the righteousness which is from God by faith;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I may know Him and the power of His resurrection, and the fellowship of His sufferings, being conformed to His death,</a:t>
            </a:r>
          </a:p>
        </p:txBody>
      </p:sp>
    </p:spTree>
    <p:extLst>
      <p:ext uri="{BB962C8B-B14F-4D97-AF65-F5344CB8AC3E}">
        <p14:creationId xmlns:p14="http://schemas.microsoft.com/office/powerpoint/2010/main" val="26713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John 1:9-10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we confess our sins, He is faithful and just to forgive us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sins and to cleanse us from all unrighteousness.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we say that we have not sinned, we make Him a liar, and His word is not in us.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9598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17263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Stumbling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(v. 10)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skandalon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scandal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287" y="137367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eidō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know intuitively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(17x in 1 John)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7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41739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35549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3" t="20090" r="18350" b="9652"/>
          <a:stretch/>
        </p:blipFill>
        <p:spPr bwMode="auto">
          <a:xfrm>
            <a:off x="704053" y="842398"/>
            <a:ext cx="7277393" cy="4552422"/>
          </a:xfrm>
          <a:prstGeom prst="rect">
            <a:avLst/>
          </a:prstGeom>
          <a:noFill/>
          <a:ln>
            <a:noFill/>
          </a:ln>
          <a:effectLst>
            <a:outerShdw blurRad="127000" dist="317500" dir="5400000" algn="t" rotWithShape="0">
              <a:schemeClr val="bg1">
                <a:alpha val="40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009" y="483205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1 John “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Wordle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8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18499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Little children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9x in 1 John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730" y="130462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reasons John wrote 1 John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171" y="1820413"/>
            <a:ext cx="80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1:4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these things we write to you that your joy may be full.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9" y="2811713"/>
            <a:ext cx="80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2:1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these things I write to you, so that you may not sin.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9" y="3851949"/>
            <a:ext cx="80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2:26 ~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These things I have written to you concerning those who </a:t>
            </a:r>
            <a:r>
              <a:rPr lang="en-US" sz="3200" i="1" dirty="0">
                <a:solidFill>
                  <a:srgbClr val="FFFF00"/>
                </a:solidFill>
                <a:latin typeface="+mj-lt"/>
              </a:rPr>
              <a:t>try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to deceive you.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967" y="4843249"/>
            <a:ext cx="80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5:13 ~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These things I have written to you … that you may know that you have eternal life,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695" y="2819438"/>
            <a:ext cx="80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2:1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these things I write to you, so that you may not sin. </a:t>
            </a:r>
          </a:p>
        </p:txBody>
      </p:sp>
    </p:spTree>
    <p:extLst>
      <p:ext uri="{BB962C8B-B14F-4D97-AF65-F5344CB8AC3E}">
        <p14:creationId xmlns:p14="http://schemas.microsoft.com/office/powerpoint/2010/main" val="22498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6" grpId="1"/>
      <p:bldP spid="7" grpId="0"/>
      <p:bldP spid="7" grpId="1"/>
      <p:bldP spid="7" grpId="2"/>
      <p:bldP spid="8" grpId="0"/>
      <p:bldP spid="8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17238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3006" y="838899"/>
            <a:ext cx="82967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“I’m against sin. I’ll kick 						it as long as I’ve got a foot, and I’ll 						fight it as long as I’ve got a fist. I’ll 						butt it as long as I’ve got a head.  I						I’ll bite it as long as I’ve got a tooth.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Billy Sunday (1862-1935) ~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7817" y="3288484"/>
            <a:ext cx="5545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when I’m old and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fistless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footless and toothless, I’ll gum it till I go home to Glory and it goes home to perdition!”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https://blogs.thegospelcoalition.org/evangelical-history/files/2016/08/BillySundaPreach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5" y="1409529"/>
            <a:ext cx="2889035" cy="3871161"/>
          </a:xfrm>
          <a:prstGeom prst="rect">
            <a:avLst/>
          </a:prstGeom>
          <a:noFill/>
          <a:effectLst>
            <a:outerShdw blurRad="127000" dist="317500" dir="5400000" sx="97000" sy="97000" algn="t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2:1-11</a:t>
            </a:r>
          </a:p>
        </p:txBody>
      </p:sp>
    </p:spTree>
    <p:extLst>
      <p:ext uri="{BB962C8B-B14F-4D97-AF65-F5344CB8AC3E}">
        <p14:creationId xmlns:p14="http://schemas.microsoft.com/office/powerpoint/2010/main" val="32248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1 John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John">
      <a:majorFont>
        <a:latin typeface="Abadi MT Condensed"/>
        <a:ea typeface=""/>
        <a:cs typeface=""/>
      </a:majorFont>
      <a:minorFont>
        <a:latin typeface="Constant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" panose="020B05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A2D955A-1162-4868-BA7C-BA0DAF9E2C2D}" vid="{4CA64407-5F43-4094-BC39-079A56C264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John</Template>
  <TotalTime>2818</TotalTime>
  <Words>474</Words>
  <Application>Microsoft Office PowerPoint</Application>
  <PresentationFormat>On-screen Show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Abadi MT Condensed</vt:lpstr>
      <vt:lpstr>Constantia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16</cp:revision>
  <dcterms:created xsi:type="dcterms:W3CDTF">2017-02-02T15:01:12Z</dcterms:created>
  <dcterms:modified xsi:type="dcterms:W3CDTF">2017-02-05T12:50:08Z</dcterms:modified>
</cp:coreProperties>
</file>